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Slides/notesSlide1.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p:sldMasterIdLst>
    <p:sldMasterId id="2147483686"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322F"/>
    <a:srgbClr val="1A1A1A"/>
    <a:srgbClr val="E03135"/>
    <a:srgbClr val="C16069"/>
    <a:srgbClr val="FF3418"/>
    <a:srgbClr val="3A4152"/>
    <a:srgbClr val="4B556B"/>
    <a:srgbClr val="989A9C"/>
    <a:srgbClr val="FFF8E7"/>
    <a:srgbClr val="FFFCF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21847"/>
    <p:restoredTop autoAdjust="0" sz="94696"/>
  </p:normalViewPr>
  <p:slideViewPr>
    <p:cSldViewPr snapToGrid="0" snapToObjects="1">
      <p:cViewPr varScale="1">
        <p:scale>
          <a:sx d="100" n="105"/>
          <a:sy d="100" n="105"/>
        </p:scale>
        <p:origin x="480" y="176"/>
      </p:cViewPr>
      <p:guideLst>
        <p:guide orient="horz" pos="2160"/>
        <p:guide pos="384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notesMaster" Target="notesMasters/notesMaster1.xml" /><Relationship Id="rId17" Type="http://schemas.openxmlformats.org/officeDocument/2006/relationships/tableStyles" Target="tableStyles.xml" /><Relationship Id="rId16" Type="http://schemas.openxmlformats.org/officeDocument/2006/relationships/theme" Target="theme/theme1.xml" /><Relationship Id="rId1" Type="http://schemas.openxmlformats.org/officeDocument/2006/relationships/slideMaster" Target="slideMasters/slideMaster1.xml" /><Relationship Id="rId15" Type="http://schemas.openxmlformats.org/officeDocument/2006/relationships/viewProps" Target="viewProps.xml" /><Relationship Id="rId14"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1/31/22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Poetry is a tool for dependency management and packaging in Python [1][2]. It allows you to declare the libraries your project depends on and it will manage (install/update) them for you [1][2]. Poetry helps you keep your project’s dependencies organized and up-to-date, while also providing a convenient command-line interface for managing your project’s dependencies. Additionally, Poetry allows you to create isolated virtual environments for your projects, ensuring that your project’s dependencies are fully contained and cannot affect other Python projects.</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6EB9F-821C-3043-9B29-83C5977F52F4}"/>
              </a:ext>
            </a:extLst>
          </p:cNvPr>
          <p:cNvSpPr>
            <a:spLocks noGrp="1"/>
          </p:cNvSpPr>
          <p:nvPr>
            <p:ph type="ctrTitle"/>
          </p:nvPr>
        </p:nvSpPr>
        <p:spPr>
          <a:xfrm>
            <a:off x="1524000" y="1122364"/>
            <a:ext cx="9144000" cy="2396341"/>
          </a:xfrm>
          <a:prstGeom prst="rect">
            <a:avLst/>
          </a:prstGeom>
        </p:spPr>
        <p:txBody>
          <a:bodyPr anchor="b">
            <a:normAutofit/>
          </a:bodyPr>
          <a:lstStyle>
            <a:lvl1pPr algn="ctr">
              <a:defRPr sz="3600">
                <a:solidFill>
                  <a:srgbClr val="1A1A1A"/>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8C337200-5D83-FE46-9E69-B6B1D353C69A}"/>
              </a:ext>
            </a:extLst>
          </p:cNvPr>
          <p:cNvSpPr>
            <a:spLocks noGrp="1"/>
          </p:cNvSpPr>
          <p:nvPr>
            <p:ph type="subTitle" idx="1"/>
          </p:nvPr>
        </p:nvSpPr>
        <p:spPr>
          <a:xfrm>
            <a:off x="1524000" y="3611302"/>
            <a:ext cx="9144000" cy="1646498"/>
          </a:xfrm>
        </p:spPr>
        <p:txBody>
          <a:bodyPr>
            <a:normAutofit/>
          </a:bodyPr>
          <a:lstStyle>
            <a:lvl1pPr marL="0" indent="0" algn="ctr">
              <a:buNone/>
              <a:defRPr sz="1800" b="0">
                <a:solidFill>
                  <a:srgbClr val="DC322F"/>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1069A7C7-1ADA-474D-B8F0-3471D14F86DA}"/>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5" name="Footer Placeholder 4">
            <a:extLst>
              <a:ext uri="{FF2B5EF4-FFF2-40B4-BE49-F238E27FC236}">
                <a16:creationId xmlns:a16="http://schemas.microsoft.com/office/drawing/2014/main" id="{D7AE5A21-E3F8-414E-8783-9B787CEE9E94}"/>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BA10B1-3C39-5B4F-85DD-4E44D8BDBC75}"/>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472853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8FF1A-8372-FB40-B0E0-0EE88C8B296D}"/>
              </a:ext>
            </a:extLst>
          </p:cNvPr>
          <p:cNvSpPr>
            <a:spLocks noGrp="1"/>
          </p:cNvSpPr>
          <p:nvPr>
            <p:ph type="title"/>
          </p:nvPr>
        </p:nvSpPr>
        <p:spPr>
          <a:xfrm>
            <a:off x="838200" y="365129"/>
            <a:ext cx="10515600" cy="1325563"/>
          </a:xfrm>
          <a:prstGeom prst="rect">
            <a:avLst/>
          </a:prstGeom>
        </p:spPr>
        <p:txBody>
          <a:bodyPr/>
          <a:lstStyle>
            <a:lvl1pPr>
              <a:defRPr>
                <a:solidFill>
                  <a:srgbClr val="DC322F"/>
                </a:solidFill>
              </a:defRPr>
            </a:lvl1pPr>
          </a:lstStyle>
          <a:p>
            <a:r>
              <a:rPr lang="en-GB" dirty="0"/>
              <a:t>Click to edit Master title style</a:t>
            </a:r>
            <a:endParaRPr lang="en-US" dirty="0"/>
          </a:p>
        </p:txBody>
      </p:sp>
      <p:sp>
        <p:nvSpPr>
          <p:cNvPr id="3" name="Vertical Text Placeholder 2">
            <a:extLst>
              <a:ext uri="{FF2B5EF4-FFF2-40B4-BE49-F238E27FC236}">
                <a16:creationId xmlns:a16="http://schemas.microsoft.com/office/drawing/2014/main" id="{809F1868-78C4-704F-87A4-9909281CB57C}"/>
              </a:ext>
            </a:extLst>
          </p:cNvPr>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86A64A86-EE40-7F47-8F4A-D5FD082D30CB}"/>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5" name="Footer Placeholder 4">
            <a:extLst>
              <a:ext uri="{FF2B5EF4-FFF2-40B4-BE49-F238E27FC236}">
                <a16:creationId xmlns:a16="http://schemas.microsoft.com/office/drawing/2014/main" id="{55936DD5-D90C-D148-9A75-6E5EF76E4F06}"/>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8649B3-720E-654D-9610-263AC0D91137}"/>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164995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5E4B96-467B-A24D-9EC1-DD46EE699A09}"/>
              </a:ext>
            </a:extLst>
          </p:cNvPr>
          <p:cNvSpPr>
            <a:spLocks noGrp="1"/>
          </p:cNvSpPr>
          <p:nvPr>
            <p:ph type="title" orient="vert"/>
          </p:nvPr>
        </p:nvSpPr>
        <p:spPr>
          <a:xfrm>
            <a:off x="8724902" y="365125"/>
            <a:ext cx="2628900" cy="5811838"/>
          </a:xfrm>
          <a:prstGeom prst="rect">
            <a:avLst/>
          </a:prstGeom>
        </p:spPr>
        <p:txBody>
          <a:bodyPr vert="eaVert"/>
          <a:lstStyle>
            <a:lvl1pPr>
              <a:defRPr>
                <a:solidFill>
                  <a:srgbClr val="1A1A1A"/>
                </a:solidFill>
              </a:defRPr>
            </a:lvl1pPr>
          </a:lstStyle>
          <a:p>
            <a:r>
              <a:rPr lang="en-GB" dirty="0"/>
              <a:t>Click to edit Master title style</a:t>
            </a:r>
            <a:endParaRPr lang="en-US" dirty="0"/>
          </a:p>
        </p:txBody>
      </p:sp>
      <p:sp>
        <p:nvSpPr>
          <p:cNvPr id="3" name="Vertical Text Placeholder 2">
            <a:extLst>
              <a:ext uri="{FF2B5EF4-FFF2-40B4-BE49-F238E27FC236}">
                <a16:creationId xmlns:a16="http://schemas.microsoft.com/office/drawing/2014/main" id="{0E50EC97-EC51-3242-A427-B6C401F9BC04}"/>
              </a:ext>
            </a:extLst>
          </p:cNvPr>
          <p:cNvSpPr>
            <a:spLocks noGrp="1"/>
          </p:cNvSpPr>
          <p:nvPr>
            <p:ph type="body" orient="vert" idx="1"/>
          </p:nvPr>
        </p:nvSpPr>
        <p:spPr>
          <a:xfrm>
            <a:off x="838202" y="365125"/>
            <a:ext cx="7734300" cy="5811838"/>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D5954FCF-A603-6944-ACE1-F3530AABAAD9}"/>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5" name="Footer Placeholder 4">
            <a:extLst>
              <a:ext uri="{FF2B5EF4-FFF2-40B4-BE49-F238E27FC236}">
                <a16:creationId xmlns:a16="http://schemas.microsoft.com/office/drawing/2014/main" id="{C0DD700E-B16B-6340-9BEE-2E563F9274B4}"/>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CBADE9-5F17-2E4E-A23B-A3EF5CC96322}"/>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9348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A6CB2-D1B6-B94A-84C1-83C65423C650}"/>
              </a:ext>
            </a:extLst>
          </p:cNvPr>
          <p:cNvSpPr>
            <a:spLocks noGrp="1"/>
          </p:cNvSpPr>
          <p:nvPr>
            <p:ph type="title"/>
          </p:nvPr>
        </p:nvSpPr>
        <p:spPr>
          <a:xfrm>
            <a:off x="831851" y="1709742"/>
            <a:ext cx="10515600" cy="2852737"/>
          </a:xfrm>
          <a:prstGeom prst="rect">
            <a:avLst/>
          </a:prstGeom>
        </p:spPr>
        <p:txBody>
          <a:bodyPr anchor="ctr">
            <a:normAutofit/>
          </a:bodyPr>
          <a:lstStyle>
            <a:lvl1pPr algn="ctr">
              <a:defRPr sz="3600">
                <a:solidFill>
                  <a:srgbClr val="1A1A1A"/>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1A433C7-4F7C-4247-8FF5-1E63E18E14D1}"/>
              </a:ext>
            </a:extLst>
          </p:cNvPr>
          <p:cNvSpPr>
            <a:spLocks noGrp="1"/>
          </p:cNvSpPr>
          <p:nvPr>
            <p:ph type="body" idx="1"/>
          </p:nvPr>
        </p:nvSpPr>
        <p:spPr>
          <a:xfrm>
            <a:off x="831851" y="4589467"/>
            <a:ext cx="10515600" cy="1500187"/>
          </a:xfrm>
        </p:spPr>
        <p:txBody>
          <a:bodyPr>
            <a:normAutofit/>
          </a:bodyPr>
          <a:lstStyle>
            <a:lvl1pPr marL="0" indent="0" algn="ctr">
              <a:buNone/>
              <a:defRPr sz="2000" b="0">
                <a:solidFill>
                  <a:srgbClr val="DC322F"/>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9E116D53-A7E8-384A-A924-CB556123D05C}"/>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5" name="Footer Placeholder 4">
            <a:extLst>
              <a:ext uri="{FF2B5EF4-FFF2-40B4-BE49-F238E27FC236}">
                <a16:creationId xmlns:a16="http://schemas.microsoft.com/office/drawing/2014/main" id="{9D8D3A5F-D224-144E-B1C6-E4C0A0C64637}"/>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3885A41-9B71-494D-8739-5A09F705E6B7}"/>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74258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normAutofit/>
          </a:bodyPr>
          <a:lstStyle>
            <a:lvl1pPr>
              <a:defRPr sz="3200">
                <a:solidFill>
                  <a:srgbClr val="DC322F"/>
                </a:solidFill>
                <a:latin typeface="Trebuchet MS" panose="020B070302020209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lvl1pPr>
              <a:defRPr>
                <a:solidFill>
                  <a:srgbClr val="1A1A1A"/>
                </a:solidFill>
                <a:latin typeface="Arial" panose="020B0604020202020204" pitchFamily="34" charset="0"/>
                <a:cs typeface="Arial" panose="020B0604020202020204" pitchFamily="34" charset="0"/>
              </a:defRPr>
            </a:lvl1pPr>
            <a:lvl2pPr>
              <a:defRPr>
                <a:solidFill>
                  <a:srgbClr val="1A1A1A"/>
                </a:solidFill>
                <a:latin typeface="Arial" panose="020B0604020202020204" pitchFamily="34" charset="0"/>
                <a:cs typeface="Arial" panose="020B0604020202020204" pitchFamily="34" charset="0"/>
              </a:defRPr>
            </a:lvl2pPr>
            <a:lvl3pPr>
              <a:defRPr>
                <a:solidFill>
                  <a:srgbClr val="1A1A1A"/>
                </a:solidFill>
                <a:latin typeface="Arial" panose="020B0604020202020204" pitchFamily="34" charset="0"/>
                <a:cs typeface="Arial" panose="020B0604020202020204" pitchFamily="34" charset="0"/>
              </a:defRPr>
            </a:lvl3pPr>
            <a:lvl4pPr>
              <a:defRPr>
                <a:solidFill>
                  <a:srgbClr val="1A1A1A"/>
                </a:solidFill>
                <a:latin typeface="Arial" panose="020B0604020202020204" pitchFamily="34" charset="0"/>
                <a:cs typeface="Arial" panose="020B0604020202020204" pitchFamily="34" charset="0"/>
              </a:defRPr>
            </a:lvl4pPr>
            <a:lvl5pPr>
              <a:defRPr>
                <a:solidFill>
                  <a:srgbClr val="1A1A1A"/>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A53559EF-BAB7-0E42-9E60-A03A3B0DDE32}"/>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5" name="Footer Placeholder 4">
            <a:extLst>
              <a:ext uri="{FF2B5EF4-FFF2-40B4-BE49-F238E27FC236}">
                <a16:creationId xmlns:a16="http://schemas.microsoft.com/office/drawing/2014/main" id="{BEEBB6D2-A026-D74A-8C2A-7AD33F225C47}"/>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D1D05D-520A-D942-8D98-B02EF8CF6776}"/>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16714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A6CB2-D1B6-B94A-84C1-83C65423C650}"/>
              </a:ext>
            </a:extLst>
          </p:cNvPr>
          <p:cNvSpPr>
            <a:spLocks noGrp="1"/>
          </p:cNvSpPr>
          <p:nvPr>
            <p:ph type="title"/>
          </p:nvPr>
        </p:nvSpPr>
        <p:spPr>
          <a:xfrm>
            <a:off x="831851" y="1709742"/>
            <a:ext cx="10515600" cy="2852737"/>
          </a:xfrm>
          <a:prstGeom prst="rect">
            <a:avLst/>
          </a:prstGeom>
        </p:spPr>
        <p:txBody>
          <a:bodyPr anchor="ctr">
            <a:normAutofit/>
          </a:bodyPr>
          <a:lstStyle>
            <a:lvl1pPr algn="ctr">
              <a:defRPr sz="4400">
                <a:solidFill>
                  <a:srgbClr val="1A1A1A"/>
                </a:solidFill>
              </a:defRPr>
            </a:lvl1pPr>
          </a:lstStyle>
          <a:p>
            <a:r>
              <a:rPr lang="en-GB" dirty="0"/>
              <a:t>Click to edit Master title style</a:t>
            </a:r>
            <a:endParaRPr lang="en-US" dirty="0"/>
          </a:p>
        </p:txBody>
      </p:sp>
      <p:sp>
        <p:nvSpPr>
          <p:cNvPr id="4" name="Date Placeholder 3">
            <a:extLst>
              <a:ext uri="{FF2B5EF4-FFF2-40B4-BE49-F238E27FC236}">
                <a16:creationId xmlns:a16="http://schemas.microsoft.com/office/drawing/2014/main" id="{9E116D53-A7E8-384A-A924-CB556123D05C}"/>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5" name="Footer Placeholder 4">
            <a:extLst>
              <a:ext uri="{FF2B5EF4-FFF2-40B4-BE49-F238E27FC236}">
                <a16:creationId xmlns:a16="http://schemas.microsoft.com/office/drawing/2014/main" id="{9D8D3A5F-D224-144E-B1C6-E4C0A0C64637}"/>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3885A41-9B71-494D-8739-5A09F705E6B7}"/>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77192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FDBC1-527D-3041-984A-EF5E7E9B7495}"/>
              </a:ext>
            </a:extLst>
          </p:cNvPr>
          <p:cNvSpPr>
            <a:spLocks noGrp="1"/>
          </p:cNvSpPr>
          <p:nvPr>
            <p:ph type="title"/>
          </p:nvPr>
        </p:nvSpPr>
        <p:spPr>
          <a:xfrm>
            <a:off x="838200" y="365129"/>
            <a:ext cx="10515600" cy="1325563"/>
          </a:xfrm>
          <a:prstGeom prst="rect">
            <a:avLst/>
          </a:prstGeom>
        </p:spPr>
        <p:txBody>
          <a:bodyPr/>
          <a:lstStyle>
            <a:lvl1pPr>
              <a:defRPr>
                <a:solidFill>
                  <a:srgbClr val="DC322F"/>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63FA7BF1-44B1-744C-AB68-4BB0A6A5977E}"/>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B974A49-6A1E-2F48-B419-02B0A17B9692}"/>
              </a:ext>
            </a:extLst>
          </p:cNvPr>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a:extLst>
              <a:ext uri="{FF2B5EF4-FFF2-40B4-BE49-F238E27FC236}">
                <a16:creationId xmlns:a16="http://schemas.microsoft.com/office/drawing/2014/main" id="{5EDA9989-2AC6-0F4E-ADFD-C6E06D00A011}"/>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6" name="Footer Placeholder 5">
            <a:extLst>
              <a:ext uri="{FF2B5EF4-FFF2-40B4-BE49-F238E27FC236}">
                <a16:creationId xmlns:a16="http://schemas.microsoft.com/office/drawing/2014/main" id="{0F7625DC-FC15-A34E-972A-D70B8A82798F}"/>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BA2A21-61F6-4A4F-8B34-7B5540EF63C5}"/>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695231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51DF4-AED1-614B-BE12-21438630C8F0}"/>
              </a:ext>
            </a:extLst>
          </p:cNvPr>
          <p:cNvSpPr>
            <a:spLocks noGrp="1"/>
          </p:cNvSpPr>
          <p:nvPr>
            <p:ph type="title"/>
          </p:nvPr>
        </p:nvSpPr>
        <p:spPr>
          <a:xfrm>
            <a:off x="839788" y="365129"/>
            <a:ext cx="10515600" cy="1325563"/>
          </a:xfrm>
          <a:prstGeom prst="rect">
            <a:avLst/>
          </a:prstGeom>
        </p:spPr>
        <p:txBody>
          <a:bodyPr/>
          <a:lstStyle>
            <a:lvl1pPr>
              <a:defRPr>
                <a:solidFill>
                  <a:srgbClr val="DC322F"/>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3C3DBCAE-E5F3-8C40-9708-53662383E530}"/>
              </a:ext>
            </a:extLst>
          </p:cNvPr>
          <p:cNvSpPr>
            <a:spLocks noGrp="1"/>
          </p:cNvSpPr>
          <p:nvPr>
            <p:ph type="body" idx="1"/>
          </p:nvPr>
        </p:nvSpPr>
        <p:spPr>
          <a:xfrm>
            <a:off x="839789" y="1681163"/>
            <a:ext cx="5157787" cy="823912"/>
          </a:xfrm>
        </p:spPr>
        <p:txBody>
          <a:bodyPr anchor="b">
            <a:normAutofit/>
          </a:bodyPr>
          <a:lstStyle>
            <a:lvl1pPr marL="0" indent="0">
              <a:buNone/>
              <a:defRPr sz="1600" b="1">
                <a:solidFill>
                  <a:srgbClr val="1A1A1A"/>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37C57552-3DC5-3546-AB54-31C74D633808}"/>
              </a:ext>
            </a:extLst>
          </p:cNvPr>
          <p:cNvSpPr>
            <a:spLocks noGrp="1"/>
          </p:cNvSpPr>
          <p:nvPr>
            <p:ph sz="half" idx="2"/>
          </p:nvPr>
        </p:nvSpPr>
        <p:spPr>
          <a:xfrm>
            <a:off x="839789" y="2505075"/>
            <a:ext cx="5157787"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3143EE9D-F5D6-F54D-8468-AEFB4E7186A0}"/>
              </a:ext>
            </a:extLst>
          </p:cNvPr>
          <p:cNvSpPr>
            <a:spLocks noGrp="1"/>
          </p:cNvSpPr>
          <p:nvPr>
            <p:ph type="body" sz="quarter" idx="3"/>
          </p:nvPr>
        </p:nvSpPr>
        <p:spPr>
          <a:xfrm>
            <a:off x="6172202" y="1681163"/>
            <a:ext cx="5183188" cy="823912"/>
          </a:xfrm>
        </p:spPr>
        <p:txBody>
          <a:bodyPr anchor="b">
            <a:normAutofit/>
          </a:bodyPr>
          <a:lstStyle>
            <a:lvl1pPr marL="0" indent="0">
              <a:buNone/>
              <a:defRPr sz="1600" b="1">
                <a:solidFill>
                  <a:srgbClr val="1A1A1A"/>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DC7198EC-0E7C-514D-9D5C-E0079B57D9B8}"/>
              </a:ext>
            </a:extLst>
          </p:cNvPr>
          <p:cNvSpPr>
            <a:spLocks noGrp="1"/>
          </p:cNvSpPr>
          <p:nvPr>
            <p:ph sz="quarter" idx="4"/>
          </p:nvPr>
        </p:nvSpPr>
        <p:spPr>
          <a:xfrm>
            <a:off x="6172202"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79E07E0-5A9C-4B41-95FF-3BAA5F6BC2D3}"/>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8" name="Footer Placeholder 7">
            <a:extLst>
              <a:ext uri="{FF2B5EF4-FFF2-40B4-BE49-F238E27FC236}">
                <a16:creationId xmlns:a16="http://schemas.microsoft.com/office/drawing/2014/main" id="{74BDB537-974F-D34D-9750-CC69627A221B}"/>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F16F390-2D22-5048-A0FC-3FAD9329A0CB}"/>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822591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BD455-6580-E548-84D2-30E8C319B2E6}"/>
              </a:ext>
            </a:extLst>
          </p:cNvPr>
          <p:cNvSpPr>
            <a:spLocks noGrp="1"/>
          </p:cNvSpPr>
          <p:nvPr>
            <p:ph type="title"/>
          </p:nvPr>
        </p:nvSpPr>
        <p:spPr>
          <a:xfrm>
            <a:off x="838200" y="365129"/>
            <a:ext cx="10515600" cy="1325563"/>
          </a:xfrm>
          <a:prstGeom prst="rect">
            <a:avLst/>
          </a:prstGeom>
        </p:spPr>
        <p:txBody>
          <a:bodyPr/>
          <a:lstStyle>
            <a:lvl1pPr>
              <a:defRPr>
                <a:solidFill>
                  <a:srgbClr val="DC322F"/>
                </a:solidFill>
              </a:defRPr>
            </a:lvl1p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98437170-F497-734A-8863-A2B1D6D27F61}"/>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4" name="Footer Placeholder 3">
            <a:extLst>
              <a:ext uri="{FF2B5EF4-FFF2-40B4-BE49-F238E27FC236}">
                <a16:creationId xmlns:a16="http://schemas.microsoft.com/office/drawing/2014/main" id="{5183678E-8EC0-9D40-85FD-A78B73035745}"/>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4410869-C0FC-2E44-824A-787E6D8BF311}"/>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557684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CFB1ED-2AE6-5449-BE22-43836D3C45EE}"/>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3" name="Footer Placeholder 2">
            <a:extLst>
              <a:ext uri="{FF2B5EF4-FFF2-40B4-BE49-F238E27FC236}">
                <a16:creationId xmlns:a16="http://schemas.microsoft.com/office/drawing/2014/main" id="{D92D820E-FB19-6E41-9F98-FE01AD877114}"/>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B109D32-6061-E14C-B370-0847ED7F2515}"/>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69823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86003-B489-CA46-A95C-C1AECC0CA4D3}"/>
              </a:ext>
            </a:extLst>
          </p:cNvPr>
          <p:cNvSpPr>
            <a:spLocks noGrp="1"/>
          </p:cNvSpPr>
          <p:nvPr>
            <p:ph type="title"/>
          </p:nvPr>
        </p:nvSpPr>
        <p:spPr>
          <a:xfrm>
            <a:off x="839788" y="457200"/>
            <a:ext cx="3932237" cy="1600200"/>
          </a:xfrm>
          <a:prstGeom prst="rect">
            <a:avLst/>
          </a:prstGeom>
        </p:spPr>
        <p:txBody>
          <a:bodyPr anchor="ctr">
            <a:normAutofit/>
          </a:bodyPr>
          <a:lstStyle>
            <a:lvl1pPr>
              <a:defRPr sz="2800">
                <a:solidFill>
                  <a:srgbClr val="DC322F"/>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288BCD6-9805-9E45-9B7C-5314F41E6C9F}"/>
              </a:ext>
            </a:extLst>
          </p:cNvPr>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898BA411-2A54-A94A-B3FC-826281DBEADF}"/>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GB" dirty="0"/>
              <a:t>Click to edit Master text styles</a:t>
            </a:r>
          </a:p>
        </p:txBody>
      </p:sp>
      <p:sp>
        <p:nvSpPr>
          <p:cNvPr id="5" name="Date Placeholder 4">
            <a:extLst>
              <a:ext uri="{FF2B5EF4-FFF2-40B4-BE49-F238E27FC236}">
                <a16:creationId xmlns:a16="http://schemas.microsoft.com/office/drawing/2014/main" id="{B91F4F16-08DB-C247-8F9D-24EA7D84A9B2}"/>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6" name="Footer Placeholder 5">
            <a:extLst>
              <a:ext uri="{FF2B5EF4-FFF2-40B4-BE49-F238E27FC236}">
                <a16:creationId xmlns:a16="http://schemas.microsoft.com/office/drawing/2014/main" id="{E6FF2B46-16CB-7E41-AD5E-4493C9285A58}"/>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8BA2BC5-3886-C647-BB53-7B07EAE78D4B}"/>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370537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682B8-C849-1F4E-8FED-86CF39DF59A8}"/>
              </a:ext>
            </a:extLst>
          </p:cNvPr>
          <p:cNvSpPr>
            <a:spLocks noGrp="1"/>
          </p:cNvSpPr>
          <p:nvPr>
            <p:ph type="title"/>
          </p:nvPr>
        </p:nvSpPr>
        <p:spPr>
          <a:xfrm>
            <a:off x="839788" y="457200"/>
            <a:ext cx="3932237" cy="1600200"/>
          </a:xfrm>
          <a:prstGeom prst="rect">
            <a:avLst/>
          </a:prstGeom>
        </p:spPr>
        <p:txBody>
          <a:bodyPr anchor="ctr">
            <a:normAutofit/>
          </a:bodyPr>
          <a:lstStyle>
            <a:lvl1pPr>
              <a:defRPr sz="2800">
                <a:solidFill>
                  <a:srgbClr val="DC322F"/>
                </a:solidFil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26A410FE-1E10-8C4A-BD9D-9A0F6C9D1E52}"/>
              </a:ext>
            </a:extLst>
          </p:cNvPr>
          <p:cNvSpPr>
            <a:spLocks noGrp="1"/>
          </p:cNvSpPr>
          <p:nvPr>
            <p:ph type="pic" idx="1"/>
          </p:nvPr>
        </p:nvSpPr>
        <p:spPr>
          <a:xfrm>
            <a:off x="5183188" y="987429"/>
            <a:ext cx="617220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CA622F09-1B36-2F4E-8EEA-BAEEB3FD2B96}"/>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GB" dirty="0"/>
              <a:t>Click to edit Master text styles</a:t>
            </a:r>
          </a:p>
        </p:txBody>
      </p:sp>
      <p:sp>
        <p:nvSpPr>
          <p:cNvPr id="5" name="Date Placeholder 4">
            <a:extLst>
              <a:ext uri="{FF2B5EF4-FFF2-40B4-BE49-F238E27FC236}">
                <a16:creationId xmlns:a16="http://schemas.microsoft.com/office/drawing/2014/main" id="{96A97009-98F8-D441-A078-A31F891B49A4}"/>
              </a:ext>
            </a:extLst>
          </p:cNvPr>
          <p:cNvSpPr>
            <a:spLocks noGrp="1"/>
          </p:cNvSpPr>
          <p:nvPr>
            <p:ph type="dt" sz="half" idx="10"/>
          </p:nvPr>
        </p:nvSpPr>
        <p:spPr/>
        <p:txBody>
          <a:bodyPr/>
          <a:lstStyle/>
          <a:p>
            <a:fld id="{241EB5C9-1307-BA42-ABA2-0BC069CD8E7F}" type="datetimeFigureOut">
              <a:rPr lang="en-US" smtClean="0"/>
              <a:t>1/31/22</a:t>
            </a:fld>
            <a:endParaRPr lang="en-US"/>
          </a:p>
        </p:txBody>
      </p:sp>
      <p:sp>
        <p:nvSpPr>
          <p:cNvPr id="6" name="Footer Placeholder 5">
            <a:extLst>
              <a:ext uri="{FF2B5EF4-FFF2-40B4-BE49-F238E27FC236}">
                <a16:creationId xmlns:a16="http://schemas.microsoft.com/office/drawing/2014/main" id="{38CACA9B-B433-8E45-A2A3-CD0940DBC86C}"/>
              </a:ext>
            </a:extLst>
          </p:cNvPr>
          <p:cNvSpPr>
            <a:spLocks noGrp="1"/>
          </p:cNvSpPr>
          <p:nvPr>
            <p:ph type="ftr" sz="quarter" idx="11"/>
          </p:nvPr>
        </p:nvSpPr>
        <p:spPr>
          <a:xfrm>
            <a:off x="4038600" y="6356354"/>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3FA396B-3342-4645-AC86-58732AAEFE03}"/>
              </a:ext>
            </a:extLst>
          </p:cNvPr>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87760234"/>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13" Target="../theme/theme1.xml" Type="http://schemas.openxmlformats.org/officeDocument/2006/relationships/theme"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slideLayouts/slideLayout12.xml" Type="http://schemas.openxmlformats.org/officeDocument/2006/relationships/slideLayout"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7BF5EA-1FF6-EB48-B367-10F16FE226B4}"/>
              </a:ext>
            </a:extLst>
          </p:cNvPr>
          <p:cNvSpPr>
            <a:spLocks noGrp="1"/>
          </p:cNvSpPr>
          <p:nvPr>
            <p:ph idx="1" type="body"/>
          </p:nvPr>
        </p:nvSpPr>
        <p:spPr>
          <a:xfrm>
            <a:off x="838200" y="1825625"/>
            <a:ext cx="10515600" cy="4351338"/>
          </a:xfrm>
          <a:prstGeom prst="rect">
            <a:avLst/>
          </a:prstGeom>
        </p:spPr>
        <p:txBody>
          <a:bodyPr bIns="45720" lIns="91440" rIns="91440" rtlCol="0" tIns="45720" vert="horz">
            <a:normAutofit/>
          </a:bodyPr>
          <a:lstStyle/>
          <a:p>
            <a:pPr lvl="0"/>
            <a:r>
              <a:rPr dirty="0" lang="en-GB"/>
              <a:t>Click to edit Master text styles</a:t>
            </a:r>
          </a:p>
          <a:p>
            <a:pPr lvl="1"/>
            <a:r>
              <a:rPr dirty="0" lang="en-GB"/>
              <a:t>Second level</a:t>
            </a:r>
          </a:p>
          <a:p>
            <a:pPr lvl="2"/>
            <a:r>
              <a:rPr dirty="0" lang="en-GB"/>
              <a:t>Third level</a:t>
            </a:r>
          </a:p>
          <a:p>
            <a:pPr lvl="3"/>
            <a:r>
              <a:rPr dirty="0" lang="en-GB"/>
              <a:t>Fourth level</a:t>
            </a:r>
          </a:p>
          <a:p>
            <a:pPr lvl="4"/>
            <a:r>
              <a:rPr dirty="0" lang="en-GB"/>
              <a:t>Fifth level</a:t>
            </a:r>
            <a:endParaRPr dirty="0" lang="en-US"/>
          </a:p>
        </p:txBody>
      </p:sp>
      <p:sp>
        <p:nvSpPr>
          <p:cNvPr id="4" name="Date Placeholder 3">
            <a:extLst>
              <a:ext uri="{FF2B5EF4-FFF2-40B4-BE49-F238E27FC236}">
                <a16:creationId xmlns:a16="http://schemas.microsoft.com/office/drawing/2014/main" id="{DDF491ED-FFB7-904F-8814-ED29EAA4264A}"/>
              </a:ext>
            </a:extLst>
          </p:cNvPr>
          <p:cNvSpPr>
            <a:spLocks noGrp="1"/>
          </p:cNvSpPr>
          <p:nvPr>
            <p:ph idx="2" sz="half" type="dt"/>
          </p:nvPr>
        </p:nvSpPr>
        <p:spPr>
          <a:xfrm>
            <a:off x="838200" y="6356354"/>
            <a:ext cx="2743200" cy="365125"/>
          </a:xfrm>
          <a:prstGeom prst="rect">
            <a:avLst/>
          </a:prstGeom>
        </p:spPr>
        <p:txBody>
          <a:bodyPr anchor="ctr" bIns="45720" lIns="91440" rIns="91440" rtlCol="0" tIns="45720" vert="horz"/>
          <a:lstStyle>
            <a:lvl1pPr algn="l">
              <a:defRPr sz="675">
                <a:solidFill>
                  <a:schemeClr val="tx1">
                    <a:tint val="75000"/>
                  </a:schemeClr>
                </a:solidFill>
              </a:defRPr>
            </a:lvl1pPr>
          </a:lstStyle>
          <a:p>
            <a:fld id="{241EB5C9-1307-BA42-ABA2-0BC069CD8E7F}" type="datetimeFigureOut">
              <a:rPr lang="en-US" smtClean="0"/>
              <a:t>1/31/22</a:t>
            </a:fld>
            <a:endParaRPr lang="en-US"/>
          </a:p>
        </p:txBody>
      </p:sp>
      <p:sp>
        <p:nvSpPr>
          <p:cNvPr id="6" name="Slide Number Placeholder 5">
            <a:extLst>
              <a:ext uri="{FF2B5EF4-FFF2-40B4-BE49-F238E27FC236}">
                <a16:creationId xmlns:a16="http://schemas.microsoft.com/office/drawing/2014/main" id="{2DC6F4AD-BD6B-CE47-88CB-D7910584936B}"/>
              </a:ext>
            </a:extLst>
          </p:cNvPr>
          <p:cNvSpPr>
            <a:spLocks noGrp="1"/>
          </p:cNvSpPr>
          <p:nvPr>
            <p:ph idx="4" sz="quarter" type="sldNum"/>
          </p:nvPr>
        </p:nvSpPr>
        <p:spPr>
          <a:xfrm>
            <a:off x="8610600" y="6356354"/>
            <a:ext cx="2743200" cy="365125"/>
          </a:xfrm>
          <a:prstGeom prst="rect">
            <a:avLst/>
          </a:prstGeom>
        </p:spPr>
        <p:txBody>
          <a:bodyPr anchor="ctr" bIns="45720" lIns="91440" rIns="91440" rtlCol="0" tIns="45720" vert="horz"/>
          <a:lstStyle>
            <a:lvl1pPr algn="r">
              <a:defRPr sz="675">
                <a:solidFill>
                  <a:schemeClr val="tx1">
                    <a:tint val="75000"/>
                  </a:schemeClr>
                </a:solidFill>
              </a:defRPr>
            </a:lvl1pPr>
          </a:lstStyle>
          <a:p>
            <a:fld id="{C5EF2332-01BF-834F-8236-50238282D533}" type="slidenum">
              <a:rPr lang="en-US" smtClean="0"/>
              <a:t>‹#›</a:t>
            </a:fld>
            <a:endParaRPr lang="en-US"/>
          </a:p>
        </p:txBody>
      </p:sp>
      <p:sp>
        <p:nvSpPr>
          <p:cNvPr id="7" name="Footer Placeholder 6">
            <a:extLst>
              <a:ext uri="{FF2B5EF4-FFF2-40B4-BE49-F238E27FC236}">
                <a16:creationId xmlns:a16="http://schemas.microsoft.com/office/drawing/2014/main" id="{FE305052-7E31-8548-802E-BBA9CB132D12}"/>
              </a:ext>
            </a:extLst>
          </p:cNvPr>
          <p:cNvSpPr>
            <a:spLocks noGrp="1"/>
          </p:cNvSpPr>
          <p:nvPr>
            <p:ph idx="3" sz="quarter" type="ftr"/>
          </p:nvPr>
        </p:nvSpPr>
        <p:spPr>
          <a:xfrm>
            <a:off x="4038600" y="6356351"/>
            <a:ext cx="4114800" cy="365125"/>
          </a:xfrm>
          <a:prstGeom prst="rect">
            <a:avLst/>
          </a:prstGeom>
        </p:spPr>
        <p:txBody>
          <a:bodyPr anchor="ctr" bIns="45720" lIns="91440" rIns="91440" rtlCol="0" tIns="45720" vert="horz"/>
          <a:lstStyle>
            <a:lvl1pPr algn="ctr">
              <a:defRPr sz="1200">
                <a:solidFill>
                  <a:schemeClr val="tx1">
                    <a:tint val="75000"/>
                  </a:schemeClr>
                </a:solidFill>
              </a:defRPr>
            </a:lvl1pPr>
          </a:lstStyle>
          <a:p>
            <a:endParaRPr lang="en-US"/>
          </a:p>
        </p:txBody>
      </p:sp>
      <p:sp>
        <p:nvSpPr>
          <p:cNvPr id="8" name="Title Placeholder 7">
            <a:extLst>
              <a:ext uri="{FF2B5EF4-FFF2-40B4-BE49-F238E27FC236}">
                <a16:creationId xmlns:a16="http://schemas.microsoft.com/office/drawing/2014/main" id="{A9FF2A29-0C17-AD44-9B62-E2C61042DF29}"/>
              </a:ext>
            </a:extLst>
          </p:cNvPr>
          <p:cNvSpPr>
            <a:spLocks noGrp="1"/>
          </p:cNvSpPr>
          <p:nvPr>
            <p:ph type="title"/>
          </p:nvPr>
        </p:nvSpPr>
        <p:spPr>
          <a:xfrm>
            <a:off x="838200" y="365126"/>
            <a:ext cx="10515600" cy="1325563"/>
          </a:xfrm>
          <a:prstGeom prst="rect">
            <a:avLst/>
          </a:prstGeom>
        </p:spPr>
        <p:txBody>
          <a:bodyPr anchor="ctr" bIns="45720" lIns="91440" rIns="91440" rtlCol="0" tIns="45720" vert="horz">
            <a:normAutofit/>
          </a:bodyPr>
          <a:lstStyle/>
          <a:p>
            <a:r>
              <a:rPr dirty="0" lang="en-GB"/>
              <a:t>Click to edit Master title style</a:t>
            </a:r>
            <a:endParaRPr dirty="0" lang="en-US"/>
          </a:p>
        </p:txBody>
      </p:sp>
    </p:spTree>
    <p:extLst>
      <p:ext uri="{BB962C8B-B14F-4D97-AF65-F5344CB8AC3E}">
        <p14:creationId xmlns:p14="http://schemas.microsoft.com/office/powerpoint/2010/main" val="3225650749"/>
      </p:ext>
    </p:extLst>
  </p:cSld>
  <p:clrMap accent1="accent1" accent2="accent2" accent3="accent3" accent4="accent4" accent5="accent5" accent6="accent6" bg1="lt1" bg2="lt2" folHlink="folHlink" hlink="hlink" tx1="dk1" tx2="dk2"/>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514350" eaLnBrk="1" hangingPunct="1" latinLnBrk="0" rtl="0">
        <a:lnSpc>
          <a:spcPct val="90000"/>
        </a:lnSpc>
        <a:spcBef>
          <a:spcPct val="0"/>
        </a:spcBef>
        <a:buNone/>
        <a:defRPr b="1" baseline="0" i="0" kern="1200" sz="3200">
          <a:solidFill>
            <a:srgbClr val="DC322F"/>
          </a:solidFill>
          <a:latin charset="0" panose="020B0703020202090204" pitchFamily="34" typeface="Trebuchet MS"/>
          <a:ea typeface="+mj-ea"/>
          <a:cs charset="-79" panose="020B0502020104020203" pitchFamily="34" typeface="Gill Sans"/>
        </a:defRPr>
      </a:lvl1pPr>
    </p:titleStyle>
    <p:bodyStyle>
      <a:lvl1pPr algn="l" defTabSz="514350" eaLnBrk="1" hangingPunct="1" indent="-128588" latinLnBrk="0" marL="128588" rtl="0">
        <a:lnSpc>
          <a:spcPts val="2400"/>
        </a:lnSpc>
        <a:spcBef>
          <a:spcPts val="1600"/>
        </a:spcBef>
        <a:buFont charset="0" panose="020B0604020202020204" pitchFamily="34" typeface="Arial"/>
        <a:buChar char="•"/>
        <a:defRPr b="0" baseline="0" i="0" kern="1200" sz="1800">
          <a:solidFill>
            <a:srgbClr val="1A1A1A"/>
          </a:solidFill>
          <a:latin charset="0" panose="020B0604020202020204" pitchFamily="34" typeface="Arial"/>
          <a:ea typeface="+mn-ea"/>
          <a:cs charset="0" panose="020B0604020202020204" pitchFamily="34" typeface="Arial"/>
        </a:defRPr>
      </a:lvl1pPr>
      <a:lvl2pPr algn="l" defTabSz="514350" eaLnBrk="1" hangingPunct="1" indent="-128588" latinLnBrk="0" marL="385763" rtl="0">
        <a:lnSpc>
          <a:spcPts val="2400"/>
        </a:lnSpc>
        <a:spcBef>
          <a:spcPts val="1600"/>
        </a:spcBef>
        <a:buFont charset="0" panose="020B0604020202020204" pitchFamily="34" typeface="Arial"/>
        <a:buChar char="•"/>
        <a:defRPr b="0" baseline="0" i="0" kern="1200" sz="1800">
          <a:solidFill>
            <a:srgbClr val="1A1A1A"/>
          </a:solidFill>
          <a:latin charset="0" panose="020B0604020202020204" pitchFamily="34" typeface="Arial"/>
          <a:ea typeface="+mn-ea"/>
          <a:cs charset="0" panose="020B0604020202020204" pitchFamily="34" typeface="Arial"/>
        </a:defRPr>
      </a:lvl2pPr>
      <a:lvl3pPr algn="l" defTabSz="514350" eaLnBrk="1" hangingPunct="1" indent="-128588" latinLnBrk="0" marL="642938" rtl="0">
        <a:lnSpc>
          <a:spcPts val="2400"/>
        </a:lnSpc>
        <a:spcBef>
          <a:spcPts val="1600"/>
        </a:spcBef>
        <a:buFont charset="0" panose="020B0604020202020204" pitchFamily="34" typeface="Arial"/>
        <a:buChar char="•"/>
        <a:defRPr b="0" baseline="0" i="0" kern="1200" sz="1800">
          <a:solidFill>
            <a:srgbClr val="1A1A1A"/>
          </a:solidFill>
          <a:latin charset="0" panose="020B0604020202020204" pitchFamily="34" typeface="Arial"/>
          <a:ea typeface="+mn-ea"/>
          <a:cs charset="0" panose="020B0604020202020204" pitchFamily="34" typeface="Arial"/>
        </a:defRPr>
      </a:lvl3pPr>
      <a:lvl4pPr algn="l" defTabSz="514350" eaLnBrk="1" hangingPunct="1" indent="-128588" latinLnBrk="0" marL="900113" rtl="0">
        <a:lnSpc>
          <a:spcPts val="2400"/>
        </a:lnSpc>
        <a:spcBef>
          <a:spcPts val="1600"/>
        </a:spcBef>
        <a:buFont charset="0" panose="020B0604020202020204" pitchFamily="34" typeface="Arial"/>
        <a:buChar char="•"/>
        <a:defRPr b="0" baseline="0" i="0" kern="1200" sz="1800">
          <a:solidFill>
            <a:srgbClr val="1A1A1A"/>
          </a:solidFill>
          <a:latin charset="0" panose="020B0604020202020204" pitchFamily="34" typeface="Arial"/>
          <a:ea typeface="+mn-ea"/>
          <a:cs charset="0" panose="020B0604020202020204" pitchFamily="34" typeface="Arial"/>
        </a:defRPr>
      </a:lvl4pPr>
      <a:lvl5pPr algn="l" defTabSz="514350" eaLnBrk="1" hangingPunct="1" indent="-128588" latinLnBrk="0" marL="1157288" rtl="0">
        <a:lnSpc>
          <a:spcPts val="2400"/>
        </a:lnSpc>
        <a:spcBef>
          <a:spcPts val="1600"/>
        </a:spcBef>
        <a:buFont charset="0" panose="020B0604020202020204" pitchFamily="34" typeface="Arial"/>
        <a:buChar char="•"/>
        <a:defRPr b="0" baseline="0" i="0" kern="1200" sz="1800">
          <a:solidFill>
            <a:srgbClr val="1A1A1A"/>
          </a:solidFill>
          <a:latin charset="0" panose="020B0604020202020204" pitchFamily="34" typeface="Arial"/>
          <a:ea typeface="+mn-ea"/>
          <a:cs charset="0" panose="020B0604020202020204" pitchFamily="34" typeface="Arial"/>
        </a:defRPr>
      </a:lvl5pPr>
      <a:lvl6pPr algn="l" defTabSz="514350" eaLnBrk="1" hangingPunct="1" indent="-128588" latinLnBrk="0" marL="1414463" rtl="0">
        <a:lnSpc>
          <a:spcPct val="90000"/>
        </a:lnSpc>
        <a:spcBef>
          <a:spcPts val="281"/>
        </a:spcBef>
        <a:buFont charset="0" panose="020B0604020202020204" pitchFamily="34" typeface="Arial"/>
        <a:buChar char="•"/>
        <a:defRPr kern="1200" sz="1013">
          <a:solidFill>
            <a:schemeClr val="tx1"/>
          </a:solidFill>
          <a:latin typeface="+mn-lt"/>
          <a:ea typeface="+mn-ea"/>
          <a:cs typeface="+mn-cs"/>
        </a:defRPr>
      </a:lvl6pPr>
      <a:lvl7pPr algn="l" defTabSz="514350" eaLnBrk="1" hangingPunct="1" indent="-128588" latinLnBrk="0" marL="1671638" rtl="0">
        <a:lnSpc>
          <a:spcPct val="90000"/>
        </a:lnSpc>
        <a:spcBef>
          <a:spcPts val="281"/>
        </a:spcBef>
        <a:buFont charset="0" panose="020B0604020202020204" pitchFamily="34" typeface="Arial"/>
        <a:buChar char="•"/>
        <a:defRPr kern="1200" sz="1013">
          <a:solidFill>
            <a:schemeClr val="tx1"/>
          </a:solidFill>
          <a:latin typeface="+mn-lt"/>
          <a:ea typeface="+mn-ea"/>
          <a:cs typeface="+mn-cs"/>
        </a:defRPr>
      </a:lvl7pPr>
      <a:lvl8pPr algn="l" defTabSz="514350" eaLnBrk="1" hangingPunct="1" indent="-128588" latinLnBrk="0" marL="1928813" rtl="0">
        <a:lnSpc>
          <a:spcPct val="90000"/>
        </a:lnSpc>
        <a:spcBef>
          <a:spcPts val="281"/>
        </a:spcBef>
        <a:buFont charset="0" panose="020B0604020202020204" pitchFamily="34" typeface="Arial"/>
        <a:buChar char="•"/>
        <a:defRPr kern="1200" sz="1013">
          <a:solidFill>
            <a:schemeClr val="tx1"/>
          </a:solidFill>
          <a:latin typeface="+mn-lt"/>
          <a:ea typeface="+mn-ea"/>
          <a:cs typeface="+mn-cs"/>
        </a:defRPr>
      </a:lvl8pPr>
      <a:lvl9pPr algn="l" defTabSz="514350" eaLnBrk="1" hangingPunct="1" indent="-128588" latinLnBrk="0" marL="2185988" rtl="0">
        <a:lnSpc>
          <a:spcPct val="90000"/>
        </a:lnSpc>
        <a:spcBef>
          <a:spcPts val="281"/>
        </a:spcBef>
        <a:buFont charset="0" panose="020B0604020202020204" pitchFamily="34" typeface="Arial"/>
        <a:buChar char="•"/>
        <a:defRPr kern="1200" sz="1013">
          <a:solidFill>
            <a:schemeClr val="tx1"/>
          </a:solidFill>
          <a:latin typeface="+mn-lt"/>
          <a:ea typeface="+mn-ea"/>
          <a:cs typeface="+mn-cs"/>
        </a:defRPr>
      </a:lvl9pPr>
    </p:bodyStyle>
    <p:otherStyle>
      <a:defPPr>
        <a:defRPr lang="en-US"/>
      </a:defPPr>
      <a:lvl1pPr algn="l" defTabSz="514350" eaLnBrk="1" hangingPunct="1" latinLnBrk="0" marL="0" rtl="0">
        <a:defRPr kern="1200" sz="1013">
          <a:solidFill>
            <a:schemeClr val="tx1"/>
          </a:solidFill>
          <a:latin typeface="+mn-lt"/>
          <a:ea typeface="+mn-ea"/>
          <a:cs typeface="+mn-cs"/>
        </a:defRPr>
      </a:lvl1pPr>
      <a:lvl2pPr algn="l" defTabSz="514350" eaLnBrk="1" hangingPunct="1" latinLnBrk="0" marL="257175" rtl="0">
        <a:defRPr kern="1200" sz="1013">
          <a:solidFill>
            <a:schemeClr val="tx1"/>
          </a:solidFill>
          <a:latin typeface="+mn-lt"/>
          <a:ea typeface="+mn-ea"/>
          <a:cs typeface="+mn-cs"/>
        </a:defRPr>
      </a:lvl2pPr>
      <a:lvl3pPr algn="l" defTabSz="514350" eaLnBrk="1" hangingPunct="1" latinLnBrk="0" marL="514350" rtl="0">
        <a:defRPr kern="1200" sz="1013">
          <a:solidFill>
            <a:schemeClr val="tx1"/>
          </a:solidFill>
          <a:latin typeface="+mn-lt"/>
          <a:ea typeface="+mn-ea"/>
          <a:cs typeface="+mn-cs"/>
        </a:defRPr>
      </a:lvl3pPr>
      <a:lvl4pPr algn="l" defTabSz="514350" eaLnBrk="1" hangingPunct="1" latinLnBrk="0" marL="771525" rtl="0">
        <a:defRPr kern="1200" sz="1013">
          <a:solidFill>
            <a:schemeClr val="tx1"/>
          </a:solidFill>
          <a:latin typeface="+mn-lt"/>
          <a:ea typeface="+mn-ea"/>
          <a:cs typeface="+mn-cs"/>
        </a:defRPr>
      </a:lvl4pPr>
      <a:lvl5pPr algn="l" defTabSz="514350" eaLnBrk="1" hangingPunct="1" latinLnBrk="0" marL="1028700" rtl="0">
        <a:defRPr kern="1200" sz="1013">
          <a:solidFill>
            <a:schemeClr val="tx1"/>
          </a:solidFill>
          <a:latin typeface="+mn-lt"/>
          <a:ea typeface="+mn-ea"/>
          <a:cs typeface="+mn-cs"/>
        </a:defRPr>
      </a:lvl5pPr>
      <a:lvl6pPr algn="l" defTabSz="514350" eaLnBrk="1" hangingPunct="1" latinLnBrk="0" marL="1285875" rtl="0">
        <a:defRPr kern="1200" sz="1013">
          <a:solidFill>
            <a:schemeClr val="tx1"/>
          </a:solidFill>
          <a:latin typeface="+mn-lt"/>
          <a:ea typeface="+mn-ea"/>
          <a:cs typeface="+mn-cs"/>
        </a:defRPr>
      </a:lvl6pPr>
      <a:lvl7pPr algn="l" defTabSz="514350" eaLnBrk="1" hangingPunct="1" latinLnBrk="0" marL="1543050" rtl="0">
        <a:defRPr kern="1200" sz="1013">
          <a:solidFill>
            <a:schemeClr val="tx1"/>
          </a:solidFill>
          <a:latin typeface="+mn-lt"/>
          <a:ea typeface="+mn-ea"/>
          <a:cs typeface="+mn-cs"/>
        </a:defRPr>
      </a:lvl7pPr>
      <a:lvl8pPr algn="l" defTabSz="514350" eaLnBrk="1" hangingPunct="1" latinLnBrk="0" marL="1800225" rtl="0">
        <a:defRPr kern="1200" sz="1013">
          <a:solidFill>
            <a:schemeClr val="tx1"/>
          </a:solidFill>
          <a:latin typeface="+mn-lt"/>
          <a:ea typeface="+mn-ea"/>
          <a:cs typeface="+mn-cs"/>
        </a:defRPr>
      </a:lvl8pPr>
      <a:lvl9pPr algn="l" defTabSz="514350" eaLnBrk="1" hangingPunct="1" latinLnBrk="0" marL="2057400" rtl="0">
        <a:defRPr kern="1200" sz="1013">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pypi.org/" TargetMode="External" /><Relationship Id="rId3" Type="http://schemas.openxmlformats.org/officeDocument/2006/relationships/hyperlink" Target="https://test.pypi.org/" TargetMode="External" /><Relationship Id="rId4" Type="http://schemas.openxmlformats.org/officeDocument/2006/relationships/hyperlink" Target="https://test.pypi.org/" TargetMode="Externa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6EB9F-821C-3043-9B29-83C5977F52F4}"/>
              </a:ext>
            </a:extLst>
          </p:cNvPr>
          <p:cNvSpPr>
            <a:spLocks noGrp="1"/>
          </p:cNvSpPr>
          <p:nvPr>
            <p:ph type="ctrTitle"/>
          </p:nvPr>
        </p:nvSpPr>
        <p:spPr>
          <a:xfrm>
            <a:off x="1524000" y="1122364"/>
            <a:ext cx="9144000" cy="2396341"/>
          </a:xfrm>
          <a:prstGeom prst="rect">
            <a:avLst/>
          </a:prstGeom>
        </p:spPr>
        <p:txBody>
          <a:bodyPr/>
          <a:lstStyle/>
          <a:p>
            <a:pPr lvl="0" indent="0" marL="0">
              <a:buNone/>
            </a:pPr>
            <a:r>
              <a:rPr/>
              <a:t>Publish Your First Python Package</a:t>
            </a:r>
          </a:p>
        </p:txBody>
      </p:sp>
      <p:sp>
        <p:nvSpPr>
          <p:cNvPr id="3" name="Subtitle 2">
            <a:extLst>
              <a:ext uri="{FF2B5EF4-FFF2-40B4-BE49-F238E27FC236}">
                <a16:creationId xmlns:a16="http://schemas.microsoft.com/office/drawing/2014/main" id="{8C337200-5D83-FE46-9E69-B6B1D353C69A}"/>
              </a:ext>
            </a:extLst>
          </p:cNvPr>
          <p:cNvSpPr>
            <a:spLocks noGrp="1"/>
          </p:cNvSpPr>
          <p:nvPr>
            <p:ph idx="1" type="subTitle"/>
          </p:nvPr>
        </p:nvSpPr>
        <p:spPr>
          <a:xfrm>
            <a:off x="1524000" y="3611302"/>
            <a:ext cx="9144000" cy="1646498"/>
          </a:xfrm>
        </p:spPr>
        <p:txBody>
          <a:bodyPr/>
          <a:lstStyle/>
          <a:p>
            <a:pPr lvl="0" indent="0" marL="0">
              <a:buNone/>
            </a:pPr>
            <a:r>
              <a:rPr/>
              <a:t>with Poetry</a:t>
            </a:r>
            <a:br/>
            <a:br/>
            <a:r>
              <a:rPr/>
              <a:t>Behzad Samadi</a:t>
            </a:r>
          </a:p>
        </p:txBody>
      </p:sp>
      <p:sp>
        <p:nvSpPr>
          <p:cNvPr id="4" name="Date Placeholder 3">
            <a:extLst>
              <a:ext uri="{FF2B5EF4-FFF2-40B4-BE49-F238E27FC236}">
                <a16:creationId xmlns:a16="http://schemas.microsoft.com/office/drawing/2014/main" id="{1069A7C7-1ADA-474D-B8F0-3471D14F86DA}"/>
              </a:ext>
            </a:extLst>
          </p:cNvPr>
          <p:cNvSpPr>
            <a:spLocks noGrp="1"/>
          </p:cNvSpPr>
          <p:nvPr>
            <p:ph idx="10" sz="half" type="dt"/>
          </p:nvPr>
        </p:nvSpPr>
        <p:spPr/>
        <p:txBody>
          <a:bodyPr/>
          <a:lstStyle/>
          <a:p>
            <a:pPr lvl="0" indent="0" marL="0">
              <a:buNone/>
            </a:pPr>
            <a:r>
              <a:rPr/>
              <a:t>January 15, 2023</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Publishing Your Package to Test PyPI</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To publish a package on PyPI, you need to create an account on </a:t>
            </a:r>
            <a:r>
              <a:rPr>
                <a:hlinkClick r:id="rId2"/>
              </a:rPr>
              <a:t>https://pypi.org</a:t>
            </a:r>
            <a:r>
              <a:rPr/>
              <a:t>.</a:t>
            </a:r>
          </a:p>
          <a:p>
            <a:pPr lvl="0"/>
            <a:r>
              <a:rPr/>
              <a:t>Before publishing on the main repository, it is better to test your package on </a:t>
            </a:r>
            <a:r>
              <a:rPr>
                <a:hlinkClick r:id="rId3"/>
              </a:rPr>
              <a:t>Test PyPI</a:t>
            </a:r>
            <a:r>
              <a:rPr/>
              <a:t>.</a:t>
            </a:r>
          </a:p>
          <a:p>
            <a:pPr lvl="0"/>
            <a:r>
              <a:rPr/>
              <a:t>The process is similar. You need to create an account on </a:t>
            </a:r>
            <a:r>
              <a:rPr>
                <a:hlinkClick r:id="rId4"/>
              </a:rPr>
              <a:t>Test PyPI</a:t>
            </a:r>
            <a:r>
              <a:rPr/>
              <a:t> and get a token.</a:t>
            </a:r>
          </a:p>
          <a:p>
            <a:pPr lvl="1" indent="0">
              <a:buNone/>
            </a:pPr>
            <a:r>
              <a:rPr>
                <a:latin typeface="Courier"/>
              </a:rPr>
              <a:t>poetry config repositories.testpypi </a:t>
            </a:r>
            <a:r>
              <a:rPr>
                <a:solidFill>
                  <a:srgbClr val="902000"/>
                </a:solidFill>
                <a:latin typeface="Courier"/>
              </a:rPr>
              <a:t>\</a:t>
            </a:r>
            <a:br/>
            <a:r>
              <a:rPr>
                <a:latin typeface="Courier"/>
              </a:rPr>
              <a:t>                  https://test.pypi.org/legacy/</a:t>
            </a:r>
            <a:br/>
            <a:r>
              <a:rPr>
                <a:latin typeface="Courier"/>
              </a:rPr>
              <a:t>poetry config pypi-token.test-pypi </a:t>
            </a:r>
            <a:r>
              <a:rPr>
                <a:solidFill>
                  <a:srgbClr val="666666"/>
                </a:solidFill>
                <a:latin typeface="Courier"/>
              </a:rPr>
              <a:t>&lt;</a:t>
            </a:r>
            <a:r>
              <a:rPr>
                <a:latin typeface="Courier"/>
              </a:rPr>
              <a:t>your-token</a:t>
            </a:r>
            <a:r>
              <a:rPr>
                <a:solidFill>
                  <a:srgbClr val="666666"/>
                </a:solidFill>
                <a:latin typeface="Courier"/>
              </a:rPr>
              <a:t>&gt;</a:t>
            </a:r>
            <a:br/>
            <a:r>
              <a:rPr>
                <a:latin typeface="Courier"/>
              </a:rPr>
              <a:t>poetry publish </a:t>
            </a:r>
            <a:r>
              <a:rPr>
                <a:solidFill>
                  <a:srgbClr val="7D9029"/>
                </a:solidFill>
                <a:latin typeface="Courier"/>
              </a:rPr>
              <a:t>-r</a:t>
            </a:r>
            <a:r>
              <a:rPr>
                <a:latin typeface="Courier"/>
              </a:rPr>
              <a:t> test-pypi</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Publishing Your Package to PyPI</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Increase the version (patch, minor, major, …, prerelease)</a:t>
            </a:r>
          </a:p>
          <a:p>
            <a:pPr lvl="1" indent="0">
              <a:buNone/>
            </a:pPr>
            <a:r>
              <a:rPr>
                <a:latin typeface="Courier"/>
              </a:rPr>
              <a:t>poetry version patch</a:t>
            </a:r>
          </a:p>
          <a:p>
            <a:pPr lvl="0"/>
            <a:r>
              <a:rPr/>
              <a:t>Publish!</a:t>
            </a:r>
          </a:p>
          <a:p>
            <a:pPr lvl="1" indent="0">
              <a:buNone/>
            </a:pPr>
            <a:r>
              <a:rPr>
                <a:latin typeface="Courier"/>
              </a:rPr>
              <a:t>poetry config pypi-token.pypi </a:t>
            </a:r>
            <a:r>
              <a:rPr>
                <a:solidFill>
                  <a:srgbClr val="666666"/>
                </a:solidFill>
                <a:latin typeface="Courier"/>
              </a:rPr>
              <a:t>&lt;</a:t>
            </a:r>
            <a:r>
              <a:rPr>
                <a:latin typeface="Courier"/>
              </a:rPr>
              <a:t>your-token</a:t>
            </a:r>
            <a:r>
              <a:rPr>
                <a:solidFill>
                  <a:srgbClr val="666666"/>
                </a:solidFill>
                <a:latin typeface="Courier"/>
              </a:rPr>
              <a:t>&gt;</a:t>
            </a:r>
            <a:br/>
            <a:r>
              <a:rPr>
                <a:latin typeface="Courier"/>
              </a:rPr>
              <a:t>poetry publish</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What is Poetry?</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Managing dependencies</a:t>
            </a:r>
          </a:p>
          <a:p>
            <a:pPr lvl="0"/>
            <a:r>
              <a:rPr/>
              <a:t>Creating virtual environments</a:t>
            </a:r>
          </a:p>
          <a:p>
            <a:pPr lvl="0"/>
            <a:r>
              <a:rPr/>
              <a:t>Packaging</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Installing Poetry</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indent="0">
              <a:buNone/>
            </a:pPr>
            <a:r>
              <a:rPr i="1">
                <a:solidFill>
                  <a:srgbClr val="60A0B0"/>
                </a:solidFill>
                <a:latin typeface="Courier"/>
              </a:rPr>
              <a:t># Install pipx</a:t>
            </a:r>
            <a:br/>
            <a:r>
              <a:rPr>
                <a:latin typeface="Courier"/>
              </a:rPr>
              <a:t>python3 </a:t>
            </a:r>
            <a:r>
              <a:rPr>
                <a:solidFill>
                  <a:srgbClr val="7D9029"/>
                </a:solidFill>
                <a:latin typeface="Courier"/>
              </a:rPr>
              <a:t>-m</a:t>
            </a:r>
            <a:r>
              <a:rPr>
                <a:latin typeface="Courier"/>
              </a:rPr>
              <a:t> pip install </a:t>
            </a:r>
            <a:r>
              <a:rPr>
                <a:solidFill>
                  <a:srgbClr val="7D9029"/>
                </a:solidFill>
                <a:latin typeface="Courier"/>
              </a:rPr>
              <a:t>--user</a:t>
            </a:r>
            <a:r>
              <a:rPr>
                <a:latin typeface="Courier"/>
              </a:rPr>
              <a:t> pipx</a:t>
            </a:r>
            <a:br/>
            <a:r>
              <a:rPr>
                <a:latin typeface="Courier"/>
              </a:rPr>
              <a:t>python3 </a:t>
            </a:r>
            <a:r>
              <a:rPr>
                <a:solidFill>
                  <a:srgbClr val="7D9029"/>
                </a:solidFill>
                <a:latin typeface="Courier"/>
              </a:rPr>
              <a:t>-m</a:t>
            </a:r>
            <a:r>
              <a:rPr>
                <a:latin typeface="Courier"/>
              </a:rPr>
              <a:t> pipx ensurepath</a:t>
            </a:r>
            <a:br/>
            <a:br/>
            <a:r>
              <a:rPr i="1">
                <a:solidFill>
                  <a:srgbClr val="60A0B0"/>
                </a:solidFill>
                <a:latin typeface="Courier"/>
              </a:rPr>
              <a:t># Install poetry</a:t>
            </a:r>
            <a:br/>
            <a:r>
              <a:rPr>
                <a:latin typeface="Courier"/>
              </a:rPr>
              <a:t>pipx install poetry</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Creating a Python Project</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indent="0">
              <a:buNone/>
            </a:pPr>
            <a:r>
              <a:rPr>
                <a:latin typeface="Courier"/>
              </a:rPr>
              <a:t>$ poetry new simple-calculator</a:t>
            </a:r>
            <a:br/>
            <a:r>
              <a:rPr>
                <a:latin typeface="Courier"/>
              </a:rPr>
              <a:t>Created package simple_calculator in simple-calculator</a:t>
            </a:r>
            <a:br/>
            <a:r>
              <a:rPr>
                <a:latin typeface="Courier"/>
              </a:rPr>
              <a:t>$ tree ./simple-calculator/</a:t>
            </a:r>
            <a:br/>
            <a:r>
              <a:rPr>
                <a:latin typeface="Courier"/>
              </a:rPr>
              <a:t>./simple-calculator/</a:t>
            </a:r>
            <a:br/>
            <a:r>
              <a:rPr>
                <a:latin typeface="Courier"/>
              </a:rPr>
              <a:t>├── pyproject.toml</a:t>
            </a:r>
            <a:br/>
            <a:r>
              <a:rPr>
                <a:latin typeface="Courier"/>
              </a:rPr>
              <a:t>├── README.md</a:t>
            </a:r>
            <a:br/>
            <a:r>
              <a:rPr>
                <a:latin typeface="Courier"/>
              </a:rPr>
              <a:t>├── simple_calculator</a:t>
            </a:r>
            <a:br/>
            <a:r>
              <a:rPr>
                <a:latin typeface="Courier"/>
              </a:rPr>
              <a:t>│   └── __init__.py</a:t>
            </a:r>
            <a:br/>
            <a:r>
              <a:rPr>
                <a:latin typeface="Courier"/>
              </a:rPr>
              <a:t>└── tests</a:t>
            </a:r>
            <a:br/>
            <a:r>
              <a:rPr>
                <a:latin typeface="Courier"/>
              </a:rPr>
              <a:t>    └── __init__.py</a:t>
            </a:r>
            <a:br/>
            <a:br/>
            <a:r>
              <a:rPr>
                <a:latin typeface="Courier"/>
              </a:rPr>
              <a:t>2 directories, 4 files</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Python Project Structure</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indent="0" marL="0">
              <a:buNone/>
            </a:pPr>
            <a:r>
              <a:rPr>
                <a:latin typeface="Courier"/>
              </a:rPr>
              <a:t>pyproject.toml</a:t>
            </a:r>
            <a:r>
              <a:rPr/>
              <a:t> contains the metadata and dependencies of the project.</a:t>
            </a:r>
          </a:p>
          <a:p>
            <a:pPr lvl="0" indent="0">
              <a:buNone/>
            </a:pPr>
            <a:r>
              <a:rPr b="1">
                <a:solidFill>
                  <a:srgbClr val="007020"/>
                </a:solidFill>
                <a:latin typeface="Courier"/>
              </a:rPr>
              <a:t>[tool.poetry]</a:t>
            </a:r>
            <a:br/>
            <a:r>
              <a:rPr>
                <a:solidFill>
                  <a:srgbClr val="902000"/>
                </a:solidFill>
                <a:latin typeface="Courier"/>
              </a:rPr>
              <a:t>name</a:t>
            </a:r>
            <a:r>
              <a:rPr>
                <a:latin typeface="Courier"/>
              </a:rPr>
              <a:t> </a:t>
            </a:r>
            <a:r>
              <a:rPr>
                <a:solidFill>
                  <a:srgbClr val="666666"/>
                </a:solidFill>
                <a:latin typeface="Courier"/>
              </a:rPr>
              <a:t>=</a:t>
            </a:r>
            <a:r>
              <a:rPr>
                <a:latin typeface="Courier"/>
              </a:rPr>
              <a:t> </a:t>
            </a:r>
            <a:r>
              <a:rPr>
                <a:solidFill>
                  <a:srgbClr val="4070A0"/>
                </a:solidFill>
                <a:latin typeface="Courier"/>
              </a:rPr>
              <a:t>"poetry-demo"</a:t>
            </a:r>
            <a:br/>
            <a:r>
              <a:rPr>
                <a:solidFill>
                  <a:srgbClr val="902000"/>
                </a:solidFill>
                <a:latin typeface="Courier"/>
              </a:rPr>
              <a:t>version</a:t>
            </a:r>
            <a:r>
              <a:rPr>
                <a:latin typeface="Courier"/>
              </a:rPr>
              <a:t> </a:t>
            </a:r>
            <a:r>
              <a:rPr>
                <a:solidFill>
                  <a:srgbClr val="666666"/>
                </a:solidFill>
                <a:latin typeface="Courier"/>
              </a:rPr>
              <a:t>=</a:t>
            </a:r>
            <a:r>
              <a:rPr>
                <a:latin typeface="Courier"/>
              </a:rPr>
              <a:t> </a:t>
            </a:r>
            <a:r>
              <a:rPr>
                <a:solidFill>
                  <a:srgbClr val="4070A0"/>
                </a:solidFill>
                <a:latin typeface="Courier"/>
              </a:rPr>
              <a:t>"0.1.0"</a:t>
            </a:r>
            <a:br/>
            <a:r>
              <a:rPr>
                <a:solidFill>
                  <a:srgbClr val="902000"/>
                </a:solidFill>
                <a:latin typeface="Courier"/>
              </a:rPr>
              <a:t>description</a:t>
            </a:r>
            <a:r>
              <a:rPr>
                <a:latin typeface="Courier"/>
              </a:rPr>
              <a:t> </a:t>
            </a:r>
            <a:r>
              <a:rPr>
                <a:solidFill>
                  <a:srgbClr val="666666"/>
                </a:solidFill>
                <a:latin typeface="Courier"/>
              </a:rPr>
              <a:t>=</a:t>
            </a:r>
            <a:r>
              <a:rPr>
                <a:latin typeface="Courier"/>
              </a:rPr>
              <a:t> </a:t>
            </a:r>
            <a:r>
              <a:rPr>
                <a:solidFill>
                  <a:srgbClr val="4070A0"/>
                </a:solidFill>
                <a:latin typeface="Courier"/>
              </a:rPr>
              <a:t>""</a:t>
            </a:r>
            <a:br/>
            <a:r>
              <a:rPr>
                <a:solidFill>
                  <a:srgbClr val="902000"/>
                </a:solidFill>
                <a:latin typeface="Courier"/>
              </a:rPr>
              <a:t>authors</a:t>
            </a:r>
            <a:r>
              <a:rPr>
                <a:latin typeface="Courier"/>
              </a:rPr>
              <a:t> </a:t>
            </a:r>
            <a:r>
              <a:rPr>
                <a:solidFill>
                  <a:srgbClr val="666666"/>
                </a:solidFill>
                <a:latin typeface="Courier"/>
              </a:rPr>
              <a:t>=</a:t>
            </a:r>
            <a:r>
              <a:rPr>
                <a:latin typeface="Courier"/>
              </a:rPr>
              <a:t> </a:t>
            </a:r>
            <a:r>
              <a:rPr>
                <a:solidFill>
                  <a:srgbClr val="666666"/>
                </a:solidFill>
                <a:latin typeface="Courier"/>
              </a:rPr>
              <a:t>[</a:t>
            </a:r>
            <a:r>
              <a:rPr>
                <a:solidFill>
                  <a:srgbClr val="4070A0"/>
                </a:solidFill>
                <a:latin typeface="Courier"/>
              </a:rPr>
              <a:t>"Sébastien Eustace &lt;sebastien@eustace.io&gt;"</a:t>
            </a:r>
            <a:r>
              <a:rPr>
                <a:solidFill>
                  <a:srgbClr val="666666"/>
                </a:solidFill>
                <a:latin typeface="Courier"/>
              </a:rPr>
              <a:t>]</a:t>
            </a:r>
            <a:br/>
            <a:r>
              <a:rPr>
                <a:solidFill>
                  <a:srgbClr val="902000"/>
                </a:solidFill>
                <a:latin typeface="Courier"/>
              </a:rPr>
              <a:t>readme</a:t>
            </a:r>
            <a:r>
              <a:rPr>
                <a:latin typeface="Courier"/>
              </a:rPr>
              <a:t> </a:t>
            </a:r>
            <a:r>
              <a:rPr>
                <a:solidFill>
                  <a:srgbClr val="666666"/>
                </a:solidFill>
                <a:latin typeface="Courier"/>
              </a:rPr>
              <a:t>=</a:t>
            </a:r>
            <a:r>
              <a:rPr>
                <a:latin typeface="Courier"/>
              </a:rPr>
              <a:t> </a:t>
            </a:r>
            <a:r>
              <a:rPr>
                <a:solidFill>
                  <a:srgbClr val="4070A0"/>
                </a:solidFill>
                <a:latin typeface="Courier"/>
              </a:rPr>
              <a:t>"README.md"</a:t>
            </a:r>
            <a:br/>
            <a:r>
              <a:rPr>
                <a:solidFill>
                  <a:srgbClr val="902000"/>
                </a:solidFill>
                <a:latin typeface="Courier"/>
              </a:rPr>
              <a:t>packages</a:t>
            </a:r>
            <a:r>
              <a:rPr>
                <a:latin typeface="Courier"/>
              </a:rPr>
              <a:t> </a:t>
            </a:r>
            <a:r>
              <a:rPr>
                <a:solidFill>
                  <a:srgbClr val="666666"/>
                </a:solidFill>
                <a:latin typeface="Courier"/>
              </a:rPr>
              <a:t>=</a:t>
            </a:r>
            <a:r>
              <a:rPr>
                <a:latin typeface="Courier"/>
              </a:rPr>
              <a:t> </a:t>
            </a:r>
            <a:r>
              <a:rPr>
                <a:solidFill>
                  <a:srgbClr val="666666"/>
                </a:solidFill>
                <a:latin typeface="Courier"/>
              </a:rPr>
              <a:t>[{</a:t>
            </a:r>
            <a:r>
              <a:rPr>
                <a:solidFill>
                  <a:srgbClr val="902000"/>
                </a:solidFill>
                <a:latin typeface="Courier"/>
              </a:rPr>
              <a:t>include</a:t>
            </a:r>
            <a:r>
              <a:rPr>
                <a:solidFill>
                  <a:srgbClr val="666666"/>
                </a:solidFill>
                <a:latin typeface="Courier"/>
              </a:rPr>
              <a:t> =</a:t>
            </a:r>
            <a:r>
              <a:rPr>
                <a:latin typeface="Courier"/>
              </a:rPr>
              <a:t> </a:t>
            </a:r>
            <a:r>
              <a:rPr>
                <a:solidFill>
                  <a:srgbClr val="4070A0"/>
                </a:solidFill>
                <a:latin typeface="Courier"/>
              </a:rPr>
              <a:t>"poetry_demo"</a:t>
            </a:r>
            <a:r>
              <a:rPr>
                <a:solidFill>
                  <a:srgbClr val="666666"/>
                </a:solidFill>
                <a:latin typeface="Courier"/>
              </a:rPr>
              <a:t>}]</a:t>
            </a:r>
            <a:br/>
            <a:br/>
            <a:r>
              <a:rPr b="1">
                <a:solidFill>
                  <a:srgbClr val="007020"/>
                </a:solidFill>
                <a:latin typeface="Courier"/>
              </a:rPr>
              <a:t>[tool.poetry.dependencies]</a:t>
            </a:r>
            <a:br/>
            <a:r>
              <a:rPr>
                <a:solidFill>
                  <a:srgbClr val="902000"/>
                </a:solidFill>
                <a:latin typeface="Courier"/>
              </a:rPr>
              <a:t>python</a:t>
            </a:r>
            <a:r>
              <a:rPr>
                <a:latin typeface="Courier"/>
              </a:rPr>
              <a:t> </a:t>
            </a:r>
            <a:r>
              <a:rPr>
                <a:solidFill>
                  <a:srgbClr val="666666"/>
                </a:solidFill>
                <a:latin typeface="Courier"/>
              </a:rPr>
              <a:t>=</a:t>
            </a:r>
            <a:r>
              <a:rPr>
                <a:latin typeface="Courier"/>
              </a:rPr>
              <a:t> </a:t>
            </a:r>
            <a:r>
              <a:rPr>
                <a:solidFill>
                  <a:srgbClr val="4070A0"/>
                </a:solidFill>
                <a:latin typeface="Courier"/>
              </a:rPr>
              <a:t>"^3.7"</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Python Project Structure</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The </a:t>
            </a:r>
            <a:r>
              <a:rPr>
                <a:latin typeface="Courier"/>
              </a:rPr>
              <a:t>simple_calculator</a:t>
            </a:r>
            <a:r>
              <a:rPr/>
              <a:t> folder contains the source code.</a:t>
            </a:r>
          </a:p>
          <a:p>
            <a:pPr lvl="0"/>
            <a:r>
              <a:rPr/>
              <a:t>The </a:t>
            </a:r>
            <a:r>
              <a:rPr>
                <a:latin typeface="Courier"/>
              </a:rPr>
              <a:t>tests</a:t>
            </a:r>
            <a:r>
              <a:rPr/>
              <a:t> folder contains the tests.</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Python Project Dependencies</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Adding a new dependency:</a:t>
            </a:r>
          </a:p>
          <a:p>
            <a:pPr lvl="1" indent="0">
              <a:buNone/>
            </a:pPr>
            <a:r>
              <a:rPr>
                <a:latin typeface="Courier"/>
              </a:rPr>
              <a:t>poetry add requests</a:t>
            </a:r>
          </a:p>
          <a:p>
            <a:pPr lvl="0"/>
            <a:r>
              <a:rPr/>
              <a:t>Installing dependencies</a:t>
            </a:r>
          </a:p>
          <a:p>
            <a:pPr lvl="1" indent="0">
              <a:buNone/>
            </a:pPr>
            <a:r>
              <a:rPr>
                <a:latin typeface="Courier"/>
              </a:rPr>
              <a:t>poetry install</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Running Your Code</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Running the project</a:t>
            </a:r>
          </a:p>
          <a:p>
            <a:pPr lvl="1" indent="0">
              <a:buNone/>
            </a:pPr>
            <a:r>
              <a:rPr>
                <a:latin typeface="Courier"/>
              </a:rPr>
              <a:t>poetry run</a:t>
            </a:r>
          </a:p>
          <a:p>
            <a:pPr lvl="0"/>
            <a:r>
              <a:rPr/>
              <a:t>Running a script</a:t>
            </a:r>
          </a:p>
          <a:p>
            <a:pPr lvl="1" indent="0">
              <a:buNone/>
            </a:pPr>
            <a:r>
              <a:rPr>
                <a:latin typeface="Courier"/>
              </a:rPr>
              <a:t>poetry run simple_calculator/power.py</a:t>
            </a:r>
          </a:p>
          <a:p>
            <a:pPr lvl="0"/>
            <a:r>
              <a:rPr/>
              <a:t>Running pytest</a:t>
            </a:r>
          </a:p>
          <a:p>
            <a:pPr lvl="1" indent="0">
              <a:buNone/>
            </a:pPr>
            <a:r>
              <a:rPr>
                <a:latin typeface="Courier"/>
              </a:rPr>
              <a:t>poetry run pytest</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8E45-0772-954C-8D4B-6E6808DFEDED}"/>
              </a:ext>
            </a:extLst>
          </p:cNvPr>
          <p:cNvSpPr>
            <a:spLocks noGrp="1"/>
          </p:cNvSpPr>
          <p:nvPr>
            <p:ph type="title"/>
          </p:nvPr>
        </p:nvSpPr>
        <p:spPr>
          <a:xfrm>
            <a:off x="838200" y="365129"/>
            <a:ext cx="10515600" cy="1325563"/>
          </a:xfrm>
          <a:prstGeom prst="rect">
            <a:avLst/>
          </a:prstGeom>
        </p:spPr>
        <p:txBody>
          <a:bodyPr/>
          <a:lstStyle/>
          <a:p>
            <a:pPr lvl="0" indent="0" marL="0">
              <a:buNone/>
            </a:pPr>
            <a:r>
              <a:rPr/>
              <a:t>Building and Publishing Your Package</a:t>
            </a:r>
          </a:p>
        </p:txBody>
      </p:sp>
      <p:sp>
        <p:nvSpPr>
          <p:cNvPr id="3" name="Content Placeholder 2">
            <a:extLst>
              <a:ext uri="{FF2B5EF4-FFF2-40B4-BE49-F238E27FC236}">
                <a16:creationId xmlns:a16="http://schemas.microsoft.com/office/drawing/2014/main" id="{A4EB24F9-04F1-C843-9D71-56C5C024552B}"/>
              </a:ext>
            </a:extLst>
          </p:cNvPr>
          <p:cNvSpPr>
            <a:spLocks noGrp="1"/>
          </p:cNvSpPr>
          <p:nvPr>
            <p:ph idx="1"/>
          </p:nvPr>
        </p:nvSpPr>
        <p:spPr/>
        <p:txBody>
          <a:bodyPr/>
          <a:lstStyle/>
          <a:p>
            <a:pPr lvl="0"/>
            <a:r>
              <a:rPr/>
              <a:t>Building the project generates both sdist (sourse) and wheel (compiled) formats.</a:t>
            </a:r>
          </a:p>
          <a:p>
            <a:pPr lvl="1" indent="0">
              <a:buNone/>
            </a:pPr>
            <a:r>
              <a:rPr>
                <a:latin typeface="Courier"/>
              </a:rPr>
              <a:t>poetry build</a:t>
            </a:r>
          </a:p>
          <a:p>
            <a:pPr lvl="0"/>
            <a:r>
              <a:rPr/>
              <a:t>You can then publish your package on PyPi</a:t>
            </a:r>
          </a:p>
          <a:p>
            <a:pPr lvl="1" indent="0">
              <a:buNone/>
            </a:pPr>
            <a:r>
              <a:rPr>
                <a:latin typeface="Courier"/>
              </a:rPr>
              <a:t>poetry publish</a:t>
            </a:r>
          </a:p>
        </p:txBody>
      </p:sp>
    </p:spTree>
  </p:cSl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Cosmic Lat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mic Latte" id="{689C1CBC-A372-ED4C-A38C-441AC706A1A4}" vid="{44785AA0-04C0-4846-AC8A-8123607AC8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64</Words>
  <Application>Microsoft Macintosh PowerPoint</Application>
  <PresentationFormat>Widescreen</PresentationFormat>
  <Paragraphs>16</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Rockwell</vt:lpstr>
      <vt:lpstr>Trebuchet MS</vt:lpstr>
      <vt:lpstr>Cosmic Latte</vt:lpstr>
      <vt:lpstr>Slides 1</vt:lpstr>
      <vt:lpstr>Test 1</vt:lpstr>
      <vt:lpstr>Test 2 Sub heading</vt:lpstr>
      <vt:lpstr>New slide</vt:lpstr>
      <vt:lpstr>Incremental Lists</vt:lpstr>
      <vt:lpstr>Speaker Notes</vt:lpstr>
      <vt:lpstr>Columns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Publish Your First Python Package</dc:title>
  <dc:creator>Behzad Samadi</dc:creator>
  <cp:keywords/>
  <dcterms:created xsi:type="dcterms:W3CDTF">2026-09-10T12:25:12Z</dcterms:created>
  <dcterms:modified xsi:type="dcterms:W3CDTF">2026-09-10T12:25:12Z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ibliography">
    <vt:lpwstr/>
  </property>
  <property fmtid="{D5CDD505-2E9C-101B-9397-08002B2CF9AE}" pid="5" name="by-author">
    <vt:lpwstr/>
  </property>
  <property fmtid="{D5CDD505-2E9C-101B-9397-08002B2CF9AE}" pid="6" name="csl">
    <vt:lpwstr>../../bibliography/citethemright10th.csl</vt:lpwstr>
  </property>
  <property fmtid="{D5CDD505-2E9C-101B-9397-08002B2CF9AE}" pid="7" name="date">
    <vt:lpwstr>January 15, 2023</vt:lpwstr>
  </property>
  <property fmtid="{D5CDD505-2E9C-101B-9397-08002B2CF9AE}" pid="8" name="date-format">
    <vt:lpwstr>long</vt:lpwstr>
  </property>
  <property fmtid="{D5CDD505-2E9C-101B-9397-08002B2CF9AE}" pid="9" name="engines">
    <vt:lpwstr/>
  </property>
  <property fmtid="{D5CDD505-2E9C-101B-9397-08002B2CF9AE}" pid="10" name="header-includes">
    <vt:lpwstr/>
  </property>
  <property fmtid="{D5CDD505-2E9C-101B-9397-08002B2CF9AE}" pid="11" name="include-after">
    <vt:lpwstr/>
  </property>
  <property fmtid="{D5CDD505-2E9C-101B-9397-08002B2CF9AE}" pid="12" name="include-before">
    <vt:lpwstr/>
  </property>
  <property fmtid="{D5CDD505-2E9C-101B-9397-08002B2CF9AE}" pid="13" name="labels">
    <vt:lpwstr/>
  </property>
  <property fmtid="{D5CDD505-2E9C-101B-9397-08002B2CF9AE}" pid="14" name="modulecode">
    <vt:lpwstr/>
  </property>
  <property fmtid="{D5CDD505-2E9C-101B-9397-08002B2CF9AE}" pid="15" name="subtitle">
    <vt:lpwstr>with Poetry</vt:lpwstr>
  </property>
  <property fmtid="{D5CDD505-2E9C-101B-9397-08002B2CF9AE}" pid="16" name="toc-title">
    <vt:lpwstr>Table of contents</vt:lpwstr>
  </property>
</Properties>
</file>